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9DCCA"/>
          </a:solidFill>
        </a:fill>
      </a:tcStyle>
    </a:wholeTbl>
    <a:band2H>
      <a:tcTxStyle b="def" i="def"/>
      <a:tcStyle>
        <a:tcBdr/>
        <a:fill>
          <a:solidFill>
            <a:srgbClr val="FCEE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EE3D4"/>
          </a:solidFill>
        </a:fill>
      </a:tcStyle>
    </a:wholeTbl>
    <a:band2H>
      <a:tcTxStyle b="def" i="def"/>
      <a:tcStyle>
        <a:tcBdr/>
        <a:fill>
          <a:solidFill>
            <a:srgbClr val="E8F2EB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DD7D1"/>
          </a:solidFill>
        </a:fill>
      </a:tcStyle>
    </a:wholeTbl>
    <a:band2H>
      <a:tcTxStyle b="def" i="def"/>
      <a:tcStyle>
        <a:tcBdr/>
        <a:fill>
          <a:solidFill>
            <a:srgbClr val="FEEC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2" name="Shape 26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notesStyle>
    <a:lvl1pPr defTabSz="457200" latinLnBrk="0">
      <a:defRPr sz="1200">
        <a:solidFill>
          <a:srgbClr val="FFFFFF"/>
        </a:solidFill>
        <a:latin typeface="+mn-lt"/>
        <a:ea typeface="+mn-ea"/>
        <a:cs typeface="+mn-cs"/>
        <a:sym typeface="Trebuchet MS"/>
      </a:defRPr>
    </a:lvl1pPr>
    <a:lvl2pPr indent="228600" defTabSz="457200" latinLnBrk="0">
      <a:defRPr sz="1200">
        <a:solidFill>
          <a:srgbClr val="FFFFFF"/>
        </a:solidFill>
        <a:latin typeface="+mn-lt"/>
        <a:ea typeface="+mn-ea"/>
        <a:cs typeface="+mn-cs"/>
        <a:sym typeface="Trebuchet MS"/>
      </a:defRPr>
    </a:lvl2pPr>
    <a:lvl3pPr indent="457200" defTabSz="457200" latinLnBrk="0">
      <a:defRPr sz="1200">
        <a:solidFill>
          <a:srgbClr val="FFFFFF"/>
        </a:solidFill>
        <a:latin typeface="+mn-lt"/>
        <a:ea typeface="+mn-ea"/>
        <a:cs typeface="+mn-cs"/>
        <a:sym typeface="Trebuchet MS"/>
      </a:defRPr>
    </a:lvl3pPr>
    <a:lvl4pPr indent="685800" defTabSz="457200" latinLnBrk="0">
      <a:defRPr sz="1200">
        <a:solidFill>
          <a:srgbClr val="FFFFFF"/>
        </a:solidFill>
        <a:latin typeface="+mn-lt"/>
        <a:ea typeface="+mn-ea"/>
        <a:cs typeface="+mn-cs"/>
        <a:sym typeface="Trebuchet MS"/>
      </a:defRPr>
    </a:lvl4pPr>
    <a:lvl5pPr indent="914400" defTabSz="457200" latinLnBrk="0">
      <a:defRPr sz="1200">
        <a:solidFill>
          <a:srgbClr val="FFFFFF"/>
        </a:solidFill>
        <a:latin typeface="+mn-lt"/>
        <a:ea typeface="+mn-ea"/>
        <a:cs typeface="+mn-cs"/>
        <a:sym typeface="Trebuchet MS"/>
      </a:defRPr>
    </a:lvl5pPr>
    <a:lvl6pPr indent="1143000" defTabSz="457200" latinLnBrk="0">
      <a:defRPr sz="1200">
        <a:solidFill>
          <a:srgbClr val="FFFFFF"/>
        </a:solidFill>
        <a:latin typeface="+mn-lt"/>
        <a:ea typeface="+mn-ea"/>
        <a:cs typeface="+mn-cs"/>
        <a:sym typeface="Trebuchet MS"/>
      </a:defRPr>
    </a:lvl6pPr>
    <a:lvl7pPr indent="1371600" defTabSz="457200" latinLnBrk="0">
      <a:defRPr sz="1200">
        <a:solidFill>
          <a:srgbClr val="FFFFFF"/>
        </a:solidFill>
        <a:latin typeface="+mn-lt"/>
        <a:ea typeface="+mn-ea"/>
        <a:cs typeface="+mn-cs"/>
        <a:sym typeface="Trebuchet MS"/>
      </a:defRPr>
    </a:lvl7pPr>
    <a:lvl8pPr indent="1600200" defTabSz="457200" latinLnBrk="0">
      <a:defRPr sz="1200">
        <a:solidFill>
          <a:srgbClr val="FFFFFF"/>
        </a:solidFill>
        <a:latin typeface="+mn-lt"/>
        <a:ea typeface="+mn-ea"/>
        <a:cs typeface="+mn-cs"/>
        <a:sym typeface="Trebuchet MS"/>
      </a:defRPr>
    </a:lvl8pPr>
    <a:lvl9pPr indent="1828800" defTabSz="457200" latinLnBrk="0">
      <a:defRPr sz="1200">
        <a:solidFill>
          <a:srgbClr val="FFFFFF"/>
        </a:solidFill>
        <a:latin typeface="+mn-lt"/>
        <a:ea typeface="+mn-ea"/>
        <a:cs typeface="+mn-cs"/>
        <a:sym typeface="Trebuchet MS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6" descr="Picture 6"/>
          <p:cNvPicPr>
            <a:picLocks noChangeAspect="1"/>
          </p:cNvPicPr>
          <p:nvPr/>
        </p:nvPicPr>
        <p:blipFill>
          <a:blip r:embed="rId2">
            <a:alphaModFix amt="10000"/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" y="4242851"/>
            <a:ext cx="8968085" cy="2759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111715" y="4243844"/>
            <a:ext cx="3077109" cy="276941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Rectangle 8"/>
          <p:cNvSpPr/>
          <p:nvPr/>
        </p:nvSpPr>
        <p:spPr>
          <a:xfrm>
            <a:off x="-1" y="2590077"/>
            <a:ext cx="8968087" cy="1660333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" name="Rectangle 9"/>
          <p:cNvSpPr/>
          <p:nvPr/>
        </p:nvSpPr>
        <p:spPr>
          <a:xfrm>
            <a:off x="9111715" y="2590077"/>
            <a:ext cx="3077110" cy="166033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" name="Title Text"/>
          <p:cNvSpPr txBox="1"/>
          <p:nvPr>
            <p:ph type="title"/>
          </p:nvPr>
        </p:nvSpPr>
        <p:spPr>
          <a:xfrm>
            <a:off x="680321" y="2733708"/>
            <a:ext cx="8144135" cy="1373071"/>
          </a:xfrm>
          <a:prstGeom prst="rect">
            <a:avLst/>
          </a:prstGeom>
        </p:spPr>
        <p:txBody>
          <a:bodyPr anchor="b"/>
          <a:lstStyle>
            <a:lvl1pPr algn="r">
              <a:defRPr sz="5400"/>
            </a:lvl1pPr>
          </a:lstStyle>
          <a:p>
            <a:pPr/>
            <a:r>
              <a:t>Title Text</a:t>
            </a:r>
          </a:p>
        </p:txBody>
      </p:sp>
      <p:sp>
        <p:nvSpPr>
          <p:cNvPr id="20" name="Body Level One…"/>
          <p:cNvSpPr txBox="1"/>
          <p:nvPr>
            <p:ph type="body" sz="quarter" idx="1"/>
          </p:nvPr>
        </p:nvSpPr>
        <p:spPr>
          <a:xfrm>
            <a:off x="680321" y="4394039"/>
            <a:ext cx="8144135" cy="1117688"/>
          </a:xfrm>
          <a:prstGeom prst="rect">
            <a:avLst/>
          </a:prstGeom>
        </p:spPr>
        <p:txBody>
          <a:bodyPr/>
          <a:lstStyle>
            <a:lvl1pPr marL="0" indent="0" algn="r">
              <a:buSzTx/>
              <a:buFontTx/>
              <a:buNone/>
              <a:defRPr sz="2000"/>
            </a:lvl1pPr>
            <a:lvl2pPr marL="0" indent="457200" algn="r">
              <a:buSzTx/>
              <a:buFontTx/>
              <a:buNone/>
              <a:defRPr sz="2000"/>
            </a:lvl2pPr>
            <a:lvl3pPr marL="0" indent="914400" algn="r">
              <a:buSzTx/>
              <a:buFontTx/>
              <a:buNone/>
              <a:defRPr sz="2000"/>
            </a:lvl3pPr>
            <a:lvl4pPr marL="0" indent="1371600" algn="r">
              <a:buSzTx/>
              <a:buFontTx/>
              <a:buNone/>
              <a:defRPr sz="2000"/>
            </a:lvl4pPr>
            <a:lvl5pPr marL="0" indent="1828800" algn="r">
              <a:buSzTx/>
              <a:buFontTx/>
              <a:buNone/>
              <a:defRPr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" name="Slide Number"/>
          <p:cNvSpPr txBox="1"/>
          <p:nvPr>
            <p:ph type="sldNum" sz="quarter" idx="2"/>
          </p:nvPr>
        </p:nvSpPr>
        <p:spPr>
          <a:xfrm>
            <a:off x="9255345" y="3116138"/>
            <a:ext cx="583666" cy="6248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" y="5928628"/>
            <a:ext cx="10437812" cy="3211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85825" y="5929622"/>
            <a:ext cx="1602998" cy="144271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Rectangle 9"/>
          <p:cNvSpPr/>
          <p:nvPr/>
        </p:nvSpPr>
        <p:spPr>
          <a:xfrm>
            <a:off x="-1" y="4567987"/>
            <a:ext cx="10437814" cy="1368199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9" name="Rectangle 10"/>
          <p:cNvSpPr/>
          <p:nvPr/>
        </p:nvSpPr>
        <p:spPr>
          <a:xfrm>
            <a:off x="10585826" y="4567987"/>
            <a:ext cx="1602998" cy="136819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0" name="Title Text"/>
          <p:cNvSpPr txBox="1"/>
          <p:nvPr>
            <p:ph type="title"/>
          </p:nvPr>
        </p:nvSpPr>
        <p:spPr>
          <a:xfrm>
            <a:off x="680321" y="4711615"/>
            <a:ext cx="9613860" cy="453052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141" name="Picture Placeholder 2"/>
          <p:cNvSpPr/>
          <p:nvPr>
            <p:ph type="pic" idx="13"/>
          </p:nvPr>
        </p:nvSpPr>
        <p:spPr>
          <a:xfrm>
            <a:off x="680321" y="609596"/>
            <a:ext cx="9613860" cy="3589577"/>
          </a:xfrm>
          <a:prstGeom prst="rect">
            <a:avLst/>
          </a:prstGeom>
          <a:effectLst>
            <a:outerShdw sx="100000" sy="100000" kx="0" ky="0" algn="b" rotWithShape="0" blurRad="76200" dist="63500" dir="5040000">
              <a:srgbClr val="000000">
                <a:alpha val="41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42" name="Body Level One…"/>
          <p:cNvSpPr txBox="1"/>
          <p:nvPr>
            <p:ph type="body" sz="quarter" idx="1"/>
          </p:nvPr>
        </p:nvSpPr>
        <p:spPr>
          <a:xfrm>
            <a:off x="680318" y="5169582"/>
            <a:ext cx="9613864" cy="622972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3" name="Slide Number"/>
          <p:cNvSpPr txBox="1"/>
          <p:nvPr>
            <p:ph type="sldNum" sz="quarter" idx="2"/>
          </p:nvPr>
        </p:nvSpPr>
        <p:spPr>
          <a:xfrm>
            <a:off x="10729455" y="4944283"/>
            <a:ext cx="583665" cy="6248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" y="5928628"/>
            <a:ext cx="10437812" cy="3211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2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85825" y="5929622"/>
            <a:ext cx="1602998" cy="144271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Rectangle 9"/>
          <p:cNvSpPr/>
          <p:nvPr/>
        </p:nvSpPr>
        <p:spPr>
          <a:xfrm>
            <a:off x="-1" y="4567987"/>
            <a:ext cx="10437814" cy="1368199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4" name="Rectangle 10"/>
          <p:cNvSpPr/>
          <p:nvPr/>
        </p:nvSpPr>
        <p:spPr>
          <a:xfrm>
            <a:off x="10585826" y="4567987"/>
            <a:ext cx="1602998" cy="136819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5" name="Title Text"/>
          <p:cNvSpPr txBox="1"/>
          <p:nvPr>
            <p:ph type="title"/>
          </p:nvPr>
        </p:nvSpPr>
        <p:spPr>
          <a:xfrm>
            <a:off x="680321" y="609596"/>
            <a:ext cx="9613860" cy="359275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156" name="Body Level One…"/>
          <p:cNvSpPr txBox="1"/>
          <p:nvPr>
            <p:ph type="body" sz="quarter" idx="1"/>
          </p:nvPr>
        </p:nvSpPr>
        <p:spPr>
          <a:xfrm>
            <a:off x="680321" y="4711615"/>
            <a:ext cx="9613860" cy="1090790"/>
          </a:xfrm>
          <a:prstGeom prst="rect">
            <a:avLst/>
          </a:prstGeom>
        </p:spPr>
        <p:txBody>
          <a:bodyPr anchor="ctr"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10729455" y="4944589"/>
            <a:ext cx="583665" cy="6248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Picture 10" descr="Pictur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" y="5928628"/>
            <a:ext cx="10437812" cy="3211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Picture 12" descr="Picture 1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85825" y="5929622"/>
            <a:ext cx="1602998" cy="144271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Rectangle 13"/>
          <p:cNvSpPr/>
          <p:nvPr/>
        </p:nvSpPr>
        <p:spPr>
          <a:xfrm>
            <a:off x="-1" y="4567987"/>
            <a:ext cx="10437814" cy="1368199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8" name="Rectangle 14"/>
          <p:cNvSpPr/>
          <p:nvPr/>
        </p:nvSpPr>
        <p:spPr>
          <a:xfrm>
            <a:off x="10585826" y="4567987"/>
            <a:ext cx="1602998" cy="136819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9" name="Title Text"/>
          <p:cNvSpPr txBox="1"/>
          <p:nvPr>
            <p:ph type="title"/>
          </p:nvPr>
        </p:nvSpPr>
        <p:spPr>
          <a:xfrm>
            <a:off x="1127855" y="609598"/>
            <a:ext cx="8718879" cy="30360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170" name="Body Level One…"/>
          <p:cNvSpPr txBox="1"/>
          <p:nvPr>
            <p:ph type="body" sz="quarter" idx="1"/>
          </p:nvPr>
        </p:nvSpPr>
        <p:spPr>
          <a:xfrm>
            <a:off x="1402287" y="3653378"/>
            <a:ext cx="8156580" cy="54896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400"/>
            </a:lvl1pPr>
            <a:lvl2pPr marL="0" indent="457200">
              <a:buSzTx/>
              <a:buFontTx/>
              <a:buNone/>
              <a:defRPr sz="1400"/>
            </a:lvl2pPr>
            <a:lvl3pPr marL="0" indent="914400">
              <a:buSzTx/>
              <a:buFontTx/>
              <a:buNone/>
              <a:defRPr sz="1400"/>
            </a:lvl3pPr>
            <a:lvl4pPr marL="0" indent="1371600">
              <a:buSzTx/>
              <a:buFontTx/>
              <a:buNone/>
              <a:defRPr sz="1400"/>
            </a:lvl4pPr>
            <a:lvl5pPr marL="0" indent="1828800">
              <a:buSzTx/>
              <a:buFont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1" name="Text Placeholder 3"/>
          <p:cNvSpPr/>
          <p:nvPr>
            <p:ph type="body" sz="quarter" idx="13"/>
          </p:nvPr>
        </p:nvSpPr>
        <p:spPr>
          <a:xfrm>
            <a:off x="680322" y="4711615"/>
            <a:ext cx="9613859" cy="1090790"/>
          </a:xfrm>
          <a:prstGeom prst="rect">
            <a:avLst/>
          </a:prstGeom>
        </p:spPr>
        <p:txBody>
          <a:bodyPr anchor="ctr"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172" name="TextBox 15"/>
          <p:cNvSpPr txBox="1"/>
          <p:nvPr/>
        </p:nvSpPr>
        <p:spPr>
          <a:xfrm>
            <a:off x="583571" y="461384"/>
            <a:ext cx="609601" cy="1158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cap="all" sz="7200">
                <a:solidFill>
                  <a:srgbClr val="FFFFFF"/>
                </a:solidFill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73" name="TextBox 16"/>
          <p:cNvSpPr txBox="1"/>
          <p:nvPr/>
        </p:nvSpPr>
        <p:spPr>
          <a:xfrm>
            <a:off x="9662808" y="2746792"/>
            <a:ext cx="609601" cy="1158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r">
              <a:defRPr cap="all" sz="7200">
                <a:solidFill>
                  <a:srgbClr val="FFFFFF"/>
                </a:solidFill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174" name="Slide Number"/>
          <p:cNvSpPr txBox="1"/>
          <p:nvPr>
            <p:ph type="sldNum" sz="quarter" idx="2"/>
          </p:nvPr>
        </p:nvSpPr>
        <p:spPr>
          <a:xfrm>
            <a:off x="10729455" y="4942899"/>
            <a:ext cx="583665" cy="6248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Picture 8" descr="Pictur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" y="5928628"/>
            <a:ext cx="10437812" cy="3211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Picture 9" descr="Picture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85825" y="5929622"/>
            <a:ext cx="1602998" cy="144271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Rectangle 10"/>
          <p:cNvSpPr/>
          <p:nvPr/>
        </p:nvSpPr>
        <p:spPr>
          <a:xfrm>
            <a:off x="-1" y="4567987"/>
            <a:ext cx="10437814" cy="1368199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5" name="Rectangle 11"/>
          <p:cNvSpPr/>
          <p:nvPr/>
        </p:nvSpPr>
        <p:spPr>
          <a:xfrm>
            <a:off x="10585826" y="4567987"/>
            <a:ext cx="1602998" cy="136819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6" name="Title Text"/>
          <p:cNvSpPr txBox="1"/>
          <p:nvPr>
            <p:ph type="title"/>
          </p:nvPr>
        </p:nvSpPr>
        <p:spPr>
          <a:xfrm>
            <a:off x="680318" y="4711615"/>
            <a:ext cx="9613864" cy="588536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187" name="Body Level One…"/>
          <p:cNvSpPr txBox="1"/>
          <p:nvPr>
            <p:ph type="body" sz="quarter" idx="1"/>
          </p:nvPr>
        </p:nvSpPr>
        <p:spPr>
          <a:xfrm>
            <a:off x="680320" y="5300148"/>
            <a:ext cx="9613863" cy="502256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8" name="Slide Number"/>
          <p:cNvSpPr txBox="1"/>
          <p:nvPr>
            <p:ph type="sldNum" sz="quarter" idx="2"/>
          </p:nvPr>
        </p:nvSpPr>
        <p:spPr>
          <a:xfrm>
            <a:off x="10729455" y="4942899"/>
            <a:ext cx="583665" cy="6248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Picture 12" descr="Picture 1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" y="1970240"/>
            <a:ext cx="10437812" cy="3211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Picture 13" descr="Picture 1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85825" y="1971233"/>
            <a:ext cx="1602998" cy="144271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Rectangle 15"/>
          <p:cNvSpPr/>
          <p:nvPr/>
        </p:nvSpPr>
        <p:spPr>
          <a:xfrm>
            <a:off x="-1" y="609600"/>
            <a:ext cx="10437814" cy="1368198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9" name="Rectangle 16"/>
          <p:cNvSpPr/>
          <p:nvPr/>
        </p:nvSpPr>
        <p:spPr>
          <a:xfrm>
            <a:off x="10585826" y="609600"/>
            <a:ext cx="1602998" cy="136819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0" name="Title Text"/>
          <p:cNvSpPr txBox="1"/>
          <p:nvPr>
            <p:ph type="title"/>
          </p:nvPr>
        </p:nvSpPr>
        <p:spPr>
          <a:xfrm>
            <a:off x="669221" y="753228"/>
            <a:ext cx="9624961" cy="108093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01" name="Body Level One…"/>
          <p:cNvSpPr txBox="1"/>
          <p:nvPr>
            <p:ph type="body" sz="quarter" idx="1"/>
          </p:nvPr>
        </p:nvSpPr>
        <p:spPr>
          <a:xfrm>
            <a:off x="660945" y="2336873"/>
            <a:ext cx="3070035" cy="57626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</a:lvl1pPr>
            <a:lvl2pPr marL="0" indent="457200">
              <a:buSzTx/>
              <a:buFontTx/>
              <a:buNone/>
            </a:lvl2pPr>
            <a:lvl3pPr marL="0" indent="914400">
              <a:buSzTx/>
              <a:buFontTx/>
              <a:buNone/>
            </a:lvl3pPr>
            <a:lvl4pPr marL="0" indent="1371600">
              <a:buSzTx/>
              <a:buFontTx/>
              <a:buNone/>
            </a:lvl4pPr>
            <a:lvl5pPr marL="0" indent="1828800">
              <a:buSzTx/>
              <a:buFont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2" name="Text Placeholder 3"/>
          <p:cNvSpPr/>
          <p:nvPr>
            <p:ph type="body" sz="quarter" idx="13"/>
          </p:nvPr>
        </p:nvSpPr>
        <p:spPr>
          <a:xfrm>
            <a:off x="680321" y="3022673"/>
            <a:ext cx="3049704" cy="2913514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03" name="Text Placeholder 4"/>
          <p:cNvSpPr/>
          <p:nvPr>
            <p:ph type="body" sz="quarter" idx="14"/>
          </p:nvPr>
        </p:nvSpPr>
        <p:spPr>
          <a:xfrm>
            <a:off x="3956024" y="2336873"/>
            <a:ext cx="3063241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</a:pPr>
          </a:p>
        </p:txBody>
      </p:sp>
      <p:sp>
        <p:nvSpPr>
          <p:cNvPr id="204" name="Text Placeholder 3"/>
          <p:cNvSpPr/>
          <p:nvPr>
            <p:ph type="body" sz="quarter" idx="15"/>
          </p:nvPr>
        </p:nvSpPr>
        <p:spPr>
          <a:xfrm>
            <a:off x="3945470" y="3022673"/>
            <a:ext cx="3063240" cy="2913514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05" name="Text Placeholder 4"/>
          <p:cNvSpPr/>
          <p:nvPr>
            <p:ph type="body" sz="quarter" idx="16"/>
          </p:nvPr>
        </p:nvSpPr>
        <p:spPr>
          <a:xfrm>
            <a:off x="7224155" y="2336873"/>
            <a:ext cx="3070026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</a:pPr>
          </a:p>
        </p:txBody>
      </p:sp>
      <p:sp>
        <p:nvSpPr>
          <p:cNvPr id="206" name="Text Placeholder 3"/>
          <p:cNvSpPr/>
          <p:nvPr>
            <p:ph type="body" sz="quarter" idx="17"/>
          </p:nvPr>
        </p:nvSpPr>
        <p:spPr>
          <a:xfrm>
            <a:off x="7224155" y="3022673"/>
            <a:ext cx="3070026" cy="2913514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5" name="Picture 14" descr="Picture 1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" y="1970240"/>
            <a:ext cx="10437812" cy="3211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16" name="Picture 15" descr="Picture 1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85825" y="1971233"/>
            <a:ext cx="1602998" cy="144271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Rectangle 16"/>
          <p:cNvSpPr/>
          <p:nvPr/>
        </p:nvSpPr>
        <p:spPr>
          <a:xfrm>
            <a:off x="-1" y="609600"/>
            <a:ext cx="10437814" cy="1368198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8" name="Rectangle 17"/>
          <p:cNvSpPr/>
          <p:nvPr/>
        </p:nvSpPr>
        <p:spPr>
          <a:xfrm>
            <a:off x="10585826" y="609600"/>
            <a:ext cx="1602998" cy="136819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9" name="Title Text"/>
          <p:cNvSpPr txBox="1"/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0" name="Body Level One…"/>
          <p:cNvSpPr txBox="1"/>
          <p:nvPr>
            <p:ph type="body" sz="quarter" idx="1"/>
          </p:nvPr>
        </p:nvSpPr>
        <p:spPr>
          <a:xfrm>
            <a:off x="680318" y="4297503"/>
            <a:ext cx="3049705" cy="57626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</a:lvl1pPr>
            <a:lvl2pPr marL="0" indent="457200">
              <a:buSzTx/>
              <a:buFontTx/>
              <a:buNone/>
            </a:lvl2pPr>
            <a:lvl3pPr marL="0" indent="914400">
              <a:buSzTx/>
              <a:buFontTx/>
              <a:buNone/>
            </a:lvl3pPr>
            <a:lvl4pPr marL="0" indent="1371600">
              <a:buSzTx/>
              <a:buFontTx/>
              <a:buNone/>
            </a:lvl4pPr>
            <a:lvl5pPr marL="0" indent="1828800">
              <a:buSzTx/>
              <a:buFont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1" name="Picture Placeholder 2"/>
          <p:cNvSpPr/>
          <p:nvPr>
            <p:ph type="pic" sz="quarter" idx="13"/>
          </p:nvPr>
        </p:nvSpPr>
        <p:spPr>
          <a:xfrm>
            <a:off x="680317" y="2336873"/>
            <a:ext cx="3049707" cy="1524001"/>
          </a:xfrm>
          <a:prstGeom prst="rect">
            <a:avLst/>
          </a:prstGeom>
          <a:effectLst>
            <a:outerShdw sx="100000" sy="100000" kx="0" ky="0" algn="b" rotWithShape="0" blurRad="50800" dist="50800" dir="540000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22" name="Text Placeholder 3"/>
          <p:cNvSpPr/>
          <p:nvPr>
            <p:ph type="body" sz="quarter" idx="14"/>
          </p:nvPr>
        </p:nvSpPr>
        <p:spPr>
          <a:xfrm>
            <a:off x="680317" y="4873764"/>
            <a:ext cx="3049707" cy="1062423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23" name="Text Placeholder 4"/>
          <p:cNvSpPr/>
          <p:nvPr>
            <p:ph type="body" sz="quarter" idx="15"/>
          </p:nvPr>
        </p:nvSpPr>
        <p:spPr>
          <a:xfrm>
            <a:off x="3945471" y="4297503"/>
            <a:ext cx="3063241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</a:pPr>
          </a:p>
        </p:txBody>
      </p:sp>
      <p:sp>
        <p:nvSpPr>
          <p:cNvPr id="224" name="Picture Placeholder 2"/>
          <p:cNvSpPr/>
          <p:nvPr>
            <p:ph type="pic" sz="quarter" idx="16"/>
          </p:nvPr>
        </p:nvSpPr>
        <p:spPr>
          <a:xfrm>
            <a:off x="3945470" y="2336873"/>
            <a:ext cx="3063240" cy="1524001"/>
          </a:xfrm>
          <a:prstGeom prst="rect">
            <a:avLst/>
          </a:prstGeom>
          <a:effectLst>
            <a:outerShdw sx="100000" sy="100000" kx="0" ky="0" algn="b" rotWithShape="0" blurRad="50800" dist="50800" dir="540000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25" name="Text Placeholder 3"/>
          <p:cNvSpPr/>
          <p:nvPr>
            <p:ph type="body" sz="quarter" idx="17"/>
          </p:nvPr>
        </p:nvSpPr>
        <p:spPr>
          <a:xfrm>
            <a:off x="3944117" y="4873764"/>
            <a:ext cx="3067298" cy="1062423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26" name="Text Placeholder 4"/>
          <p:cNvSpPr/>
          <p:nvPr>
            <p:ph type="body" sz="quarter" idx="18"/>
          </p:nvPr>
        </p:nvSpPr>
        <p:spPr>
          <a:xfrm>
            <a:off x="7230678" y="4297503"/>
            <a:ext cx="3063506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</a:pPr>
          </a:p>
        </p:txBody>
      </p:sp>
      <p:sp>
        <p:nvSpPr>
          <p:cNvPr id="227" name="Picture Placeholder 2"/>
          <p:cNvSpPr/>
          <p:nvPr>
            <p:ph type="pic" sz="quarter" idx="19"/>
          </p:nvPr>
        </p:nvSpPr>
        <p:spPr>
          <a:xfrm>
            <a:off x="7230677" y="2336873"/>
            <a:ext cx="3063506" cy="1524001"/>
          </a:xfrm>
          <a:prstGeom prst="rect">
            <a:avLst/>
          </a:prstGeom>
          <a:effectLst>
            <a:outerShdw sx="100000" sy="100000" kx="0" ky="0" algn="b" rotWithShape="0" blurRad="50800" dist="50800" dir="540000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28" name="Text Placeholder 3"/>
          <p:cNvSpPr/>
          <p:nvPr>
            <p:ph type="body" sz="quarter" idx="20"/>
          </p:nvPr>
        </p:nvSpPr>
        <p:spPr>
          <a:xfrm>
            <a:off x="7230553" y="4873761"/>
            <a:ext cx="3067564" cy="1062423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7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" y="1970240"/>
            <a:ext cx="10437812" cy="3211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85825" y="1971233"/>
            <a:ext cx="1602998" cy="144271"/>
          </a:xfrm>
          <a:prstGeom prst="rect">
            <a:avLst/>
          </a:prstGeom>
          <a:ln w="12700">
            <a:miter lim="400000"/>
          </a:ln>
        </p:spPr>
      </p:pic>
      <p:sp>
        <p:nvSpPr>
          <p:cNvPr id="239" name="Rectangle 8"/>
          <p:cNvSpPr/>
          <p:nvPr/>
        </p:nvSpPr>
        <p:spPr>
          <a:xfrm>
            <a:off x="-1" y="609600"/>
            <a:ext cx="10437814" cy="1368198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40" name="Rectangle 9"/>
          <p:cNvSpPr/>
          <p:nvPr/>
        </p:nvSpPr>
        <p:spPr>
          <a:xfrm>
            <a:off x="10585826" y="609600"/>
            <a:ext cx="1602998" cy="136819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41" name="Title Text"/>
          <p:cNvSpPr txBox="1"/>
          <p:nvPr>
            <p:ph type="title"/>
          </p:nvPr>
        </p:nvSpPr>
        <p:spPr>
          <a:xfrm>
            <a:off x="680321" y="753228"/>
            <a:ext cx="9613862" cy="1080938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r>
              <a:t>Title Text</a:t>
            </a:r>
          </a:p>
        </p:txBody>
      </p:sp>
      <p:sp>
        <p:nvSpPr>
          <p:cNvPr id="242" name="Body Level One…"/>
          <p:cNvSpPr txBox="1"/>
          <p:nvPr>
            <p:ph type="body" idx="1"/>
          </p:nvPr>
        </p:nvSpPr>
        <p:spPr>
          <a:xfrm>
            <a:off x="680321" y="2336873"/>
            <a:ext cx="9613862" cy="3599317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51" name="Rectangle 6"/>
          <p:cNvSpPr/>
          <p:nvPr/>
        </p:nvSpPr>
        <p:spPr>
          <a:xfrm rot="5400000">
            <a:off x="8116206" y="1869395"/>
            <a:ext cx="5106989" cy="1368198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2" name="Rectangle 7"/>
          <p:cNvSpPr/>
          <p:nvPr/>
        </p:nvSpPr>
        <p:spPr>
          <a:xfrm rot="5400000">
            <a:off x="9868202" y="5372403"/>
            <a:ext cx="1602998" cy="136819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3" name="Title Text"/>
          <p:cNvSpPr txBox="1"/>
          <p:nvPr>
            <p:ph type="title"/>
          </p:nvPr>
        </p:nvSpPr>
        <p:spPr>
          <a:xfrm>
            <a:off x="10129231" y="609596"/>
            <a:ext cx="1073803" cy="435376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54" name="Body Level One…"/>
          <p:cNvSpPr txBox="1"/>
          <p:nvPr>
            <p:ph type="body" idx="1"/>
          </p:nvPr>
        </p:nvSpPr>
        <p:spPr>
          <a:xfrm>
            <a:off x="680321" y="609596"/>
            <a:ext cx="8870006" cy="532659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5" name="Slide Number"/>
          <p:cNvSpPr txBox="1"/>
          <p:nvPr>
            <p:ph type="sldNum" sz="quarter" idx="2"/>
          </p:nvPr>
        </p:nvSpPr>
        <p:spPr>
          <a:xfrm>
            <a:off x="10382793" y="5398632"/>
            <a:ext cx="583666" cy="624841"/>
          </a:xfrm>
          <a:prstGeom prst="rect">
            <a:avLst/>
          </a:prstGeom>
        </p:spPr>
        <p:txBody>
          <a:bodyPr anchor="t"/>
          <a:lstStyle>
            <a:lvl1pPr algn="ctr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9" name="Picture 14" descr="Picture 1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" y="1970240"/>
            <a:ext cx="10437812" cy="321165"/>
          </a:xfrm>
          <a:prstGeom prst="rect">
            <a:avLst/>
          </a:prstGeom>
          <a:ln w="12700">
            <a:miter lim="400000"/>
          </a:ln>
        </p:spPr>
      </p:pic>
      <p:pic>
        <p:nvPicPr>
          <p:cNvPr id="30" name="Picture 15" descr="Picture 1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85825" y="1971233"/>
            <a:ext cx="1602998" cy="144271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Rectangle 16"/>
          <p:cNvSpPr/>
          <p:nvPr/>
        </p:nvSpPr>
        <p:spPr>
          <a:xfrm>
            <a:off x="-1" y="609600"/>
            <a:ext cx="10437814" cy="1368198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2" name="Rectangle 17"/>
          <p:cNvSpPr/>
          <p:nvPr/>
        </p:nvSpPr>
        <p:spPr>
          <a:xfrm>
            <a:off x="10585826" y="609600"/>
            <a:ext cx="1602998" cy="136819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3" name="Title Text"/>
          <p:cNvSpPr txBox="1"/>
          <p:nvPr>
            <p:ph type="title"/>
          </p:nvPr>
        </p:nvSpPr>
        <p:spPr>
          <a:xfrm>
            <a:off x="680321" y="753228"/>
            <a:ext cx="9613862" cy="108093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4" name="Body Level One…"/>
          <p:cNvSpPr txBox="1"/>
          <p:nvPr>
            <p:ph type="body" idx="1"/>
          </p:nvPr>
        </p:nvSpPr>
        <p:spPr>
          <a:xfrm>
            <a:off x="680321" y="2336873"/>
            <a:ext cx="9613862" cy="3599317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3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" y="4086907"/>
            <a:ext cx="10437813" cy="321165"/>
          </a:xfrm>
          <a:prstGeom prst="rect">
            <a:avLst/>
          </a:prstGeom>
          <a:ln w="12700">
            <a:miter lim="400000"/>
          </a:ln>
        </p:spPr>
      </p:pic>
      <p:pic>
        <p:nvPicPr>
          <p:cNvPr id="44" name="Picture 7" descr="Picture 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85823" y="4087900"/>
            <a:ext cx="1602998" cy="144271"/>
          </a:xfrm>
          <a:prstGeom prst="rect">
            <a:avLst/>
          </a:prstGeom>
          <a:ln w="12700">
            <a:miter lim="400000"/>
          </a:ln>
        </p:spPr>
      </p:pic>
      <p:sp>
        <p:nvSpPr>
          <p:cNvPr id="45" name="Rectangle 8"/>
          <p:cNvSpPr/>
          <p:nvPr/>
        </p:nvSpPr>
        <p:spPr>
          <a:xfrm>
            <a:off x="-3" y="2726266"/>
            <a:ext cx="10437814" cy="1368199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6" name="Rectangle 9"/>
          <p:cNvSpPr/>
          <p:nvPr/>
        </p:nvSpPr>
        <p:spPr>
          <a:xfrm>
            <a:off x="10585825" y="2726266"/>
            <a:ext cx="1602998" cy="136819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7" name="Title Text"/>
          <p:cNvSpPr txBox="1"/>
          <p:nvPr>
            <p:ph type="title"/>
          </p:nvPr>
        </p:nvSpPr>
        <p:spPr>
          <a:xfrm>
            <a:off x="680321" y="2869894"/>
            <a:ext cx="9613861" cy="1090789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680321" y="4232171"/>
            <a:ext cx="9613861" cy="1704018"/>
          </a:xfrm>
          <a:prstGeom prst="rect">
            <a:avLst/>
          </a:prstGeom>
        </p:spPr>
        <p:txBody>
          <a:bodyPr/>
          <a:lstStyle>
            <a:lvl1pPr marL="0" indent="0" algn="r">
              <a:buSzTx/>
              <a:buFontTx/>
              <a:buNone/>
              <a:defRPr sz="2000"/>
            </a:lvl1pPr>
            <a:lvl2pPr marL="0" indent="457200" algn="r">
              <a:buSzTx/>
              <a:buFontTx/>
              <a:buNone/>
              <a:defRPr sz="2000"/>
            </a:lvl2pPr>
            <a:lvl3pPr marL="0" indent="914400" algn="r">
              <a:buSzTx/>
              <a:buFontTx/>
              <a:buNone/>
              <a:defRPr sz="2000"/>
            </a:lvl3pPr>
            <a:lvl4pPr marL="0" indent="1371600" algn="r">
              <a:buSzTx/>
              <a:buFontTx/>
              <a:buNone/>
              <a:defRPr sz="2000"/>
            </a:lvl4pPr>
            <a:lvl5pPr marL="0" indent="1828800" algn="r">
              <a:buSzTx/>
              <a:buFontTx/>
              <a:buNone/>
              <a:defRPr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xfrm>
            <a:off x="10729455" y="3102869"/>
            <a:ext cx="583665" cy="6248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7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" y="1970240"/>
            <a:ext cx="10437812" cy="321165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85825" y="1971233"/>
            <a:ext cx="1602998" cy="144271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Rectangle 9"/>
          <p:cNvSpPr/>
          <p:nvPr/>
        </p:nvSpPr>
        <p:spPr>
          <a:xfrm>
            <a:off x="-1" y="609600"/>
            <a:ext cx="10437814" cy="1368198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0" name="Rectangle 10"/>
          <p:cNvSpPr/>
          <p:nvPr/>
        </p:nvSpPr>
        <p:spPr>
          <a:xfrm>
            <a:off x="10585826" y="609600"/>
            <a:ext cx="1602998" cy="136819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1" name="Title Text"/>
          <p:cNvSpPr txBox="1"/>
          <p:nvPr>
            <p:ph type="title"/>
          </p:nvPr>
        </p:nvSpPr>
        <p:spPr>
          <a:xfrm>
            <a:off x="680321" y="753228"/>
            <a:ext cx="9613862" cy="108093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2" name="Body Level One…"/>
          <p:cNvSpPr txBox="1"/>
          <p:nvPr>
            <p:ph type="body" sz="half" idx="1"/>
          </p:nvPr>
        </p:nvSpPr>
        <p:spPr>
          <a:xfrm>
            <a:off x="680320" y="2336873"/>
            <a:ext cx="4698359" cy="3599317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1" name="Picture 9" descr="Picture 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" y="1970240"/>
            <a:ext cx="10437812" cy="321165"/>
          </a:xfrm>
          <a:prstGeom prst="rect">
            <a:avLst/>
          </a:prstGeom>
          <a:ln w="12700">
            <a:miter lim="400000"/>
          </a:ln>
        </p:spPr>
      </p:pic>
      <p:pic>
        <p:nvPicPr>
          <p:cNvPr id="72" name="Picture 10" descr="Picture 1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85825" y="1971233"/>
            <a:ext cx="1602998" cy="144271"/>
          </a:xfrm>
          <a:prstGeom prst="rect">
            <a:avLst/>
          </a:prstGeom>
          <a:ln w="12700">
            <a:miter lim="400000"/>
          </a:ln>
        </p:spPr>
      </p:pic>
      <p:sp>
        <p:nvSpPr>
          <p:cNvPr id="73" name="Rectangle 11"/>
          <p:cNvSpPr/>
          <p:nvPr/>
        </p:nvSpPr>
        <p:spPr>
          <a:xfrm>
            <a:off x="-1" y="609600"/>
            <a:ext cx="10437814" cy="1368198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4" name="Rectangle 12"/>
          <p:cNvSpPr/>
          <p:nvPr/>
        </p:nvSpPr>
        <p:spPr>
          <a:xfrm>
            <a:off x="10585826" y="609600"/>
            <a:ext cx="1602998" cy="136819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5" name="Title Text"/>
          <p:cNvSpPr txBox="1"/>
          <p:nvPr>
            <p:ph type="title"/>
          </p:nvPr>
        </p:nvSpPr>
        <p:spPr>
          <a:xfrm>
            <a:off x="680318" y="753229"/>
            <a:ext cx="9613864" cy="108093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quarter" idx="1"/>
          </p:nvPr>
        </p:nvSpPr>
        <p:spPr>
          <a:xfrm>
            <a:off x="906350" y="2336873"/>
            <a:ext cx="4472328" cy="693136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/>
            </a:lvl1pPr>
            <a:lvl2pPr marL="0" indent="457200">
              <a:buSzTx/>
              <a:buFontTx/>
              <a:buNone/>
              <a:defRPr b="1"/>
            </a:lvl2pPr>
            <a:lvl3pPr marL="0" indent="914400">
              <a:buSzTx/>
              <a:buFontTx/>
              <a:buNone/>
              <a:defRPr b="1"/>
            </a:lvl3pPr>
            <a:lvl4pPr marL="0" indent="1371600">
              <a:buSzTx/>
              <a:buFontTx/>
              <a:buNone/>
              <a:defRPr b="1"/>
            </a:lvl4pPr>
            <a:lvl5pPr marL="0" indent="1828800">
              <a:buSzTx/>
              <a:buFontTx/>
              <a:buNone/>
              <a:defRPr b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Text Placeholder 4"/>
          <p:cNvSpPr/>
          <p:nvPr>
            <p:ph type="body" sz="quarter" idx="13"/>
          </p:nvPr>
        </p:nvSpPr>
        <p:spPr>
          <a:xfrm>
            <a:off x="5820154" y="2336873"/>
            <a:ext cx="4474029" cy="692077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/>
            </a:pP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6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" y="1970240"/>
            <a:ext cx="10437812" cy="321165"/>
          </a:xfrm>
          <a:prstGeom prst="rect">
            <a:avLst/>
          </a:prstGeom>
          <a:ln w="12700">
            <a:miter lim="400000"/>
          </a:ln>
        </p:spPr>
      </p:pic>
      <p:pic>
        <p:nvPicPr>
          <p:cNvPr id="87" name="Picture 6" descr="Picture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85825" y="1971233"/>
            <a:ext cx="1602998" cy="144271"/>
          </a:xfrm>
          <a:prstGeom prst="rect">
            <a:avLst/>
          </a:prstGeom>
          <a:ln w="12700">
            <a:miter lim="400000"/>
          </a:ln>
        </p:spPr>
      </p:pic>
      <p:sp>
        <p:nvSpPr>
          <p:cNvPr id="88" name="Rectangle 7"/>
          <p:cNvSpPr/>
          <p:nvPr/>
        </p:nvSpPr>
        <p:spPr>
          <a:xfrm>
            <a:off x="-1" y="609600"/>
            <a:ext cx="10437814" cy="1368198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9" name="Rectangle 8"/>
          <p:cNvSpPr/>
          <p:nvPr/>
        </p:nvSpPr>
        <p:spPr>
          <a:xfrm>
            <a:off x="10585826" y="609600"/>
            <a:ext cx="1602998" cy="136819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0" name="Title Text"/>
          <p:cNvSpPr txBox="1"/>
          <p:nvPr>
            <p:ph type="title"/>
          </p:nvPr>
        </p:nvSpPr>
        <p:spPr>
          <a:xfrm>
            <a:off x="680321" y="753228"/>
            <a:ext cx="9613862" cy="108093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6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" y="1970240"/>
            <a:ext cx="10437812" cy="3211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07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85825" y="1971233"/>
            <a:ext cx="1602998" cy="144271"/>
          </a:xfrm>
          <a:prstGeom prst="rect">
            <a:avLst/>
          </a:prstGeom>
          <a:ln w="12700">
            <a:miter lim="400000"/>
          </a:ln>
        </p:spPr>
      </p:pic>
      <p:sp>
        <p:nvSpPr>
          <p:cNvPr id="108" name="Rectangle 9"/>
          <p:cNvSpPr/>
          <p:nvPr/>
        </p:nvSpPr>
        <p:spPr>
          <a:xfrm>
            <a:off x="-1" y="609600"/>
            <a:ext cx="10437814" cy="1368198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9" name="Rectangle 10"/>
          <p:cNvSpPr/>
          <p:nvPr/>
        </p:nvSpPr>
        <p:spPr>
          <a:xfrm>
            <a:off x="10585826" y="609600"/>
            <a:ext cx="1602998" cy="136819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0" name="Title Text"/>
          <p:cNvSpPr txBox="1"/>
          <p:nvPr>
            <p:ph type="title"/>
          </p:nvPr>
        </p:nvSpPr>
        <p:spPr>
          <a:xfrm>
            <a:off x="680321" y="753226"/>
            <a:ext cx="9613859" cy="1080942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11" name="Body Level One…"/>
          <p:cNvSpPr txBox="1"/>
          <p:nvPr>
            <p:ph type="body" sz="half" idx="1"/>
          </p:nvPr>
        </p:nvSpPr>
        <p:spPr>
          <a:xfrm>
            <a:off x="4685846" y="2336873"/>
            <a:ext cx="5608337" cy="359931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2" name="Text Placeholder 3"/>
          <p:cNvSpPr/>
          <p:nvPr>
            <p:ph type="body" sz="quarter" idx="13"/>
          </p:nvPr>
        </p:nvSpPr>
        <p:spPr>
          <a:xfrm>
            <a:off x="680321" y="2336872"/>
            <a:ext cx="3790079" cy="3599318"/>
          </a:xfrm>
          <a:prstGeom prst="rect">
            <a:avLst/>
          </a:prstGeom>
        </p:spPr>
        <p:txBody>
          <a:bodyPr anchor="ctr"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1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" y="1970240"/>
            <a:ext cx="10437812" cy="3211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22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85825" y="1971233"/>
            <a:ext cx="1602998" cy="144271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Rectangle 9"/>
          <p:cNvSpPr/>
          <p:nvPr/>
        </p:nvSpPr>
        <p:spPr>
          <a:xfrm>
            <a:off x="-1" y="609600"/>
            <a:ext cx="10437814" cy="1368198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4" name="Rectangle 10"/>
          <p:cNvSpPr/>
          <p:nvPr/>
        </p:nvSpPr>
        <p:spPr>
          <a:xfrm>
            <a:off x="10585826" y="609600"/>
            <a:ext cx="1602998" cy="136819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5" name="Title Text"/>
          <p:cNvSpPr txBox="1"/>
          <p:nvPr>
            <p:ph type="title"/>
          </p:nvPr>
        </p:nvSpPr>
        <p:spPr>
          <a:xfrm>
            <a:off x="680323" y="753228"/>
            <a:ext cx="9613858" cy="108093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6" name="Picture Placeholder 2"/>
          <p:cNvSpPr/>
          <p:nvPr>
            <p:ph type="pic" sz="half" idx="13"/>
          </p:nvPr>
        </p:nvSpPr>
        <p:spPr>
          <a:xfrm>
            <a:off x="4868333" y="2336874"/>
            <a:ext cx="5425850" cy="3599313"/>
          </a:xfrm>
          <a:prstGeom prst="rect">
            <a:avLst/>
          </a:prstGeom>
          <a:effectLst>
            <a:outerShdw sx="100000" sy="100000" kx="0" ky="0" algn="b" rotWithShape="0" blurRad="76200" dist="63500" dir="5040000">
              <a:srgbClr val="000000">
                <a:alpha val="41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27" name="Body Level One…"/>
          <p:cNvSpPr txBox="1"/>
          <p:nvPr>
            <p:ph type="body" sz="quarter" idx="1"/>
          </p:nvPr>
        </p:nvSpPr>
        <p:spPr>
          <a:xfrm>
            <a:off x="680323" y="2336873"/>
            <a:ext cx="3876257" cy="3599316"/>
          </a:xfrm>
          <a:prstGeom prst="rect">
            <a:avLst/>
          </a:prstGeom>
        </p:spPr>
        <p:txBody>
          <a:bodyPr anchor="ctr"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F68327"/>
            </a:gs>
            <a:gs pos="50000">
              <a:srgbClr val="D54209"/>
            </a:gs>
            <a:gs pos="100000">
              <a:srgbClr val="690D00"/>
            </a:gs>
          </a:gsLst>
          <a:lin ang="2519999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585825" y="1971233"/>
            <a:ext cx="1602998" cy="14427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Rectangle 5"/>
          <p:cNvSpPr/>
          <p:nvPr/>
        </p:nvSpPr>
        <p:spPr>
          <a:xfrm>
            <a:off x="10585826" y="609600"/>
            <a:ext cx="1602998" cy="136819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" name="Title Text"/>
          <p:cNvSpPr txBox="1"/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6" name="Body Level One…"/>
          <p:cNvSpPr txBox="1"/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" name="Slide Number"/>
          <p:cNvSpPr txBox="1"/>
          <p:nvPr>
            <p:ph type="sldNum" sz="quarter" idx="2"/>
          </p:nvPr>
        </p:nvSpPr>
        <p:spPr>
          <a:xfrm>
            <a:off x="10729455" y="986201"/>
            <a:ext cx="583665" cy="6248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  <p:sldLayoutId id="2147483665" r:id="rId2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rebuchet MS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rebuchet MS"/>
        </a:defRPr>
      </a:lvl1pPr>
      <a:lvl2pPr marL="731519" marR="0" indent="-27431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rebuchet MS"/>
        </a:defRPr>
      </a:lvl2pPr>
      <a:lvl3pPr marL="1219200" marR="0" indent="-304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rebuchet MS"/>
        </a:defRPr>
      </a:lvl3pPr>
      <a:lvl4pPr marL="1714500" marR="0" indent="-3429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rebuchet MS"/>
        </a:defRPr>
      </a:lvl4pPr>
      <a:lvl5pPr marL="2171700" marR="0" indent="-3429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rebuchet MS"/>
        </a:defRPr>
      </a:lvl5pPr>
      <a:lvl6pPr marL="2677885" marR="0" indent="-391885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rebuchet MS"/>
        </a:defRPr>
      </a:lvl6pPr>
      <a:lvl7pPr marL="3135085" marR="0" indent="-391885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rebuchet MS"/>
        </a:defRPr>
      </a:lvl7pPr>
      <a:lvl8pPr marL="3592285" marR="0" indent="-391885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rebuchet MS"/>
        </a:defRPr>
      </a:lvl8pPr>
      <a:lvl9pPr marL="4049485" marR="0" indent="-391885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rebuchet MS"/>
        </a:defRPr>
      </a:lvl9pPr>
    </p:bodyStyle>
    <p:other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4572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9144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13716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18288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22860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27432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32004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36576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rgbClr val="00AEEF"/>
            </a:gs>
            <a:gs pos="100000">
              <a:srgbClr val="007CEF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ubtitle 2"/>
          <p:cNvSpPr txBox="1"/>
          <p:nvPr>
            <p:ph type="subTitle" sz="quarter" idx="1"/>
          </p:nvPr>
        </p:nvSpPr>
        <p:spPr>
          <a:xfrm>
            <a:off x="807322" y="4470239"/>
            <a:ext cx="8144134" cy="526697"/>
          </a:xfrm>
          <a:prstGeom prst="rect">
            <a:avLst/>
          </a:prstGeom>
        </p:spPr>
        <p:txBody>
          <a:bodyPr/>
          <a:lstStyle>
            <a:lvl1pPr>
              <a:defRPr i="1"/>
            </a:lvl1pPr>
          </a:lstStyle>
          <a:p>
            <a:pPr/>
            <a:r>
              <a:t>Let us take you to your destination</a:t>
            </a:r>
          </a:p>
        </p:txBody>
      </p:sp>
      <p:pic>
        <p:nvPicPr>
          <p:cNvPr id="265" name="easyJourneyLogoWhite.png" descr="easyJourneyLogoWhi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86698" y="2995761"/>
            <a:ext cx="4413249" cy="850260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Subtitle 2"/>
          <p:cNvSpPr txBox="1"/>
          <p:nvPr/>
        </p:nvSpPr>
        <p:spPr>
          <a:xfrm>
            <a:off x="9318121" y="2861400"/>
            <a:ext cx="2664298" cy="11176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defTabSz="896111">
              <a:lnSpc>
                <a:spcPct val="90000"/>
              </a:lnSpc>
              <a:spcBef>
                <a:spcPts val="900"/>
              </a:spcBef>
              <a:defRPr sz="1960">
                <a:solidFill>
                  <a:srgbClr val="FFFFFF"/>
                </a:solidFill>
              </a:defRPr>
            </a:pPr>
            <a:r>
              <a:t>Karen Soriano</a:t>
            </a:r>
          </a:p>
          <a:p>
            <a:pPr defTabSz="896111">
              <a:lnSpc>
                <a:spcPct val="90000"/>
              </a:lnSpc>
              <a:spcBef>
                <a:spcPts val="900"/>
              </a:spcBef>
              <a:defRPr sz="1960">
                <a:solidFill>
                  <a:srgbClr val="FFFFFF"/>
                </a:solidFill>
              </a:defRPr>
            </a:pPr>
            <a:r>
              <a:t>Alejandro Aguilar Jr.</a:t>
            </a:r>
          </a:p>
          <a:p>
            <a:pPr defTabSz="896111">
              <a:lnSpc>
                <a:spcPct val="90000"/>
              </a:lnSpc>
              <a:spcBef>
                <a:spcPts val="900"/>
              </a:spcBef>
              <a:defRPr sz="1960">
                <a:solidFill>
                  <a:srgbClr val="FFFFFF"/>
                </a:solidFill>
              </a:defRPr>
            </a:pPr>
            <a:r>
              <a:t>Sean Huang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rgbClr val="00AEEF"/>
            </a:gs>
            <a:gs pos="100000">
              <a:srgbClr val="007CEF"/>
            </a:gs>
          </a:gsLst>
          <a:lin ang="2519999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Screen Shot 2018-11-04 at 10.09.20 AM.png" descr="Screen Shot 2018-11-04 at 10.09.20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25292" y="2066409"/>
            <a:ext cx="8270678" cy="4618234"/>
          </a:xfrm>
          <a:prstGeom prst="rect">
            <a:avLst/>
          </a:prstGeom>
          <a:ln w="12700">
            <a:miter lim="400000"/>
          </a:ln>
        </p:spPr>
      </p:pic>
      <p:sp>
        <p:nvSpPr>
          <p:cNvPr id="269" name="Content Placeholder 2"/>
          <p:cNvSpPr txBox="1"/>
          <p:nvPr>
            <p:ph type="body" sz="quarter" idx="1"/>
          </p:nvPr>
        </p:nvSpPr>
        <p:spPr>
          <a:xfrm>
            <a:off x="680320" y="2336873"/>
            <a:ext cx="2507072" cy="3599317"/>
          </a:xfrm>
          <a:prstGeom prst="rect">
            <a:avLst/>
          </a:prstGeom>
        </p:spPr>
        <p:txBody>
          <a:bodyPr/>
          <a:lstStyle/>
          <a:p>
            <a:pPr/>
            <a:r>
              <a:t>Enter a location</a:t>
            </a:r>
            <a:br/>
          </a:p>
          <a:p>
            <a:pPr/>
            <a:r>
              <a:t>Take a quiz</a:t>
            </a:r>
          </a:p>
        </p:txBody>
      </p:sp>
      <p:pic>
        <p:nvPicPr>
          <p:cNvPr id="270" name="aeroplane.png" descr="aeroplan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4682" y="970737"/>
            <a:ext cx="722124" cy="722124"/>
          </a:xfrm>
          <a:prstGeom prst="rect">
            <a:avLst/>
          </a:prstGeom>
          <a:ln w="12700">
            <a:miter lim="400000"/>
          </a:ln>
        </p:spPr>
      </p:pic>
      <p:sp>
        <p:nvSpPr>
          <p:cNvPr id="271" name="Title 1"/>
          <p:cNvSpPr txBox="1"/>
          <p:nvPr/>
        </p:nvSpPr>
        <p:spPr>
          <a:xfrm>
            <a:off x="1569320" y="753228"/>
            <a:ext cx="9613863" cy="10809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defTabSz="914400">
              <a:lnSpc>
                <a:spcPct val="90000"/>
              </a:lnSpc>
              <a:defRPr i="1" sz="3600">
                <a:solidFill>
                  <a:srgbClr val="FFFFFF"/>
                </a:solidFill>
              </a:defRPr>
            </a:lvl1pPr>
          </a:lstStyle>
          <a:p>
            <a:pPr/>
            <a:r>
              <a:t>Pick a destination or let us choose for 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rgbClr val="00AEEF"/>
            </a:gs>
            <a:gs pos="100000">
              <a:srgbClr val="007CEF"/>
            </a:gs>
          </a:gsLst>
          <a:lin ang="2519999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Content Placeholder 2"/>
          <p:cNvSpPr txBox="1"/>
          <p:nvPr>
            <p:ph type="body" sz="quarter" idx="1"/>
          </p:nvPr>
        </p:nvSpPr>
        <p:spPr>
          <a:xfrm>
            <a:off x="680320" y="2336873"/>
            <a:ext cx="2940955" cy="3599317"/>
          </a:xfrm>
          <a:prstGeom prst="rect">
            <a:avLst/>
          </a:prstGeom>
        </p:spPr>
        <p:txBody>
          <a:bodyPr/>
          <a:lstStyle/>
          <a:p>
            <a:pPr/>
            <a:r>
              <a:t>Airlines, prices, dates</a:t>
            </a:r>
            <a:br/>
          </a:p>
          <a:p>
            <a:pPr/>
            <a:r>
              <a:t>International and domestic flights</a:t>
            </a:r>
            <a:br/>
          </a:p>
          <a:p>
            <a:pPr/>
            <a:r>
              <a:t>Book flights*</a:t>
            </a:r>
          </a:p>
        </p:txBody>
      </p:sp>
      <p:pic>
        <p:nvPicPr>
          <p:cNvPr id="274" name="screencapture-127-0-0-1-32767-start-html-2018-11-04-10_11_14.png" descr="screencapture-127-0-0-1-32767-start-html-2018-11-04-10_11_1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02194" y="156433"/>
            <a:ext cx="7694479" cy="6502723"/>
          </a:xfrm>
          <a:prstGeom prst="rect">
            <a:avLst/>
          </a:prstGeom>
          <a:ln w="12700">
            <a:miter lim="400000"/>
          </a:ln>
        </p:spPr>
      </p:pic>
      <p:sp>
        <p:nvSpPr>
          <p:cNvPr id="275" name="Title 1"/>
          <p:cNvSpPr txBox="1"/>
          <p:nvPr>
            <p:ph type="title"/>
          </p:nvPr>
        </p:nvSpPr>
        <p:spPr>
          <a:xfrm>
            <a:off x="1569320" y="753229"/>
            <a:ext cx="3046944" cy="1080939"/>
          </a:xfrm>
          <a:prstGeom prst="rect">
            <a:avLst/>
          </a:prstGeom>
        </p:spPr>
        <p:txBody>
          <a:bodyPr/>
          <a:lstStyle>
            <a:lvl1pPr>
              <a:defRPr i="1"/>
            </a:lvl1pPr>
          </a:lstStyle>
          <a:p>
            <a:pPr/>
            <a:r>
              <a:t>Up in the air</a:t>
            </a:r>
          </a:p>
        </p:txBody>
      </p:sp>
      <p:pic>
        <p:nvPicPr>
          <p:cNvPr id="276" name="aeroplane.png" descr="aeroplan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4682" y="970737"/>
            <a:ext cx="722124" cy="7221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rgbClr val="00AEEF"/>
            </a:gs>
            <a:gs pos="100000">
              <a:srgbClr val="007CEF"/>
            </a:gs>
          </a:gsLst>
          <a:lin ang="2519999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ontent Placeholder 2"/>
          <p:cNvSpPr txBox="1"/>
          <p:nvPr>
            <p:ph type="body" sz="quarter" idx="1"/>
          </p:nvPr>
        </p:nvSpPr>
        <p:spPr>
          <a:xfrm>
            <a:off x="680320" y="2336873"/>
            <a:ext cx="2978609" cy="3599317"/>
          </a:xfrm>
          <a:prstGeom prst="rect">
            <a:avLst/>
          </a:prstGeom>
        </p:spPr>
        <p:txBody>
          <a:bodyPr/>
          <a:lstStyle/>
          <a:p>
            <a:pPr/>
            <a:r>
              <a:t>Match preferences</a:t>
            </a:r>
            <a:br/>
          </a:p>
          <a:p>
            <a:pPr/>
            <a:r>
              <a:t>Makes suggestions for users that want to travel but don’t know where to go</a:t>
            </a:r>
          </a:p>
        </p:txBody>
      </p:sp>
      <p:pic>
        <p:nvPicPr>
          <p:cNvPr id="279" name="screencapture-127-0-0-1-32767-start-html-2018-11-04-10_42_06.png" descr="screencapture-127-0-0-1-32767-start-html-2018-11-04-10_42_0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93878" y="2104402"/>
            <a:ext cx="8158467" cy="5934748"/>
          </a:xfrm>
          <a:prstGeom prst="rect">
            <a:avLst/>
          </a:prstGeom>
          <a:ln w="12700">
            <a:miter lim="400000"/>
          </a:ln>
        </p:spPr>
      </p:pic>
      <p:sp>
        <p:nvSpPr>
          <p:cNvPr id="280" name="Title 1"/>
          <p:cNvSpPr txBox="1"/>
          <p:nvPr>
            <p:ph type="title"/>
          </p:nvPr>
        </p:nvSpPr>
        <p:spPr>
          <a:xfrm>
            <a:off x="1569320" y="753228"/>
            <a:ext cx="9613863" cy="1080938"/>
          </a:xfrm>
          <a:prstGeom prst="rect">
            <a:avLst/>
          </a:prstGeom>
        </p:spPr>
        <p:txBody>
          <a:bodyPr/>
          <a:lstStyle>
            <a:lvl1pPr>
              <a:defRPr i="1"/>
            </a:lvl1pPr>
          </a:lstStyle>
          <a:p>
            <a:pPr/>
            <a:r>
              <a:t>“Journey Matcher” quiz</a:t>
            </a:r>
          </a:p>
        </p:txBody>
      </p:sp>
      <p:pic>
        <p:nvPicPr>
          <p:cNvPr id="281" name="aeroplane.png" descr="aeroplan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4682" y="970737"/>
            <a:ext cx="722124" cy="7221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rgbClr val="00AEEF"/>
            </a:gs>
            <a:gs pos="100000">
              <a:srgbClr val="007CEF"/>
            </a:gs>
          </a:gsLst>
          <a:lin ang="2519999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Title 1"/>
          <p:cNvSpPr txBox="1"/>
          <p:nvPr>
            <p:ph type="title"/>
          </p:nvPr>
        </p:nvSpPr>
        <p:spPr>
          <a:xfrm>
            <a:off x="1569320" y="753228"/>
            <a:ext cx="9613863" cy="1080938"/>
          </a:xfrm>
          <a:prstGeom prst="rect">
            <a:avLst/>
          </a:prstGeom>
        </p:spPr>
        <p:txBody>
          <a:bodyPr/>
          <a:lstStyle>
            <a:lvl1pPr>
              <a:defRPr i="1"/>
            </a:lvl1pPr>
          </a:lstStyle>
          <a:p>
            <a:pPr/>
            <a:r>
              <a:t>Thank you!</a:t>
            </a:r>
          </a:p>
        </p:txBody>
      </p:sp>
      <p:pic>
        <p:nvPicPr>
          <p:cNvPr id="284" name="aeroplane.png" descr="aeroplan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4682" y="970737"/>
            <a:ext cx="722124" cy="7221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erlin">
  <a:themeElements>
    <a:clrScheme name="Berli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0000FF"/>
      </a:hlink>
      <a:folHlink>
        <a:srgbClr val="FF00FF"/>
      </a:folHlink>
    </a:clrScheme>
    <a:fontScheme name="Berlin">
      <a:majorFont>
        <a:latin typeface="Helvetica"/>
        <a:ea typeface="Helvetica"/>
        <a:cs typeface="Helvetica"/>
      </a:majorFont>
      <a:minorFont>
        <a:latin typeface="Trebuchet MS"/>
        <a:ea typeface="Trebuchet MS"/>
        <a:cs typeface="Trebuchet MS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erlin">
  <a:themeElements>
    <a:clrScheme name="Berli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0000FF"/>
      </a:hlink>
      <a:folHlink>
        <a:srgbClr val="FF00FF"/>
      </a:folHlink>
    </a:clrScheme>
    <a:fontScheme name="Berlin">
      <a:majorFont>
        <a:latin typeface="Helvetica"/>
        <a:ea typeface="Helvetica"/>
        <a:cs typeface="Helvetica"/>
      </a:majorFont>
      <a:minorFont>
        <a:latin typeface="Trebuchet MS"/>
        <a:ea typeface="Trebuchet MS"/>
        <a:cs typeface="Trebuchet MS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